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d2b3ac31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d2b3ac31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d28c189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d28c189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2b3ac3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d2b3ac3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d2b3ac31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d2b3ac31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d2b3ac3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d2b3ac3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d2b3ac3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d2b3ac3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d2b3ac31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d2b3ac3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d2b3ac31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d2b3ac31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d2b3ac3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d2b3ac3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d2b3ac3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d2b3ac3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193" l="0" r="0" t="9696"/>
          <a:stretch/>
        </p:blipFill>
        <p:spPr>
          <a:xfrm>
            <a:off x="152400" y="621650"/>
            <a:ext cx="8602123" cy="41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52400" y="4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SPA-2016-00142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LRP-2017-01966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 rotWithShape="1">
          <a:blip r:embed="rId3">
            <a:alphaModFix/>
          </a:blip>
          <a:srcRect b="3757" l="0" r="0" t="9856"/>
          <a:stretch/>
        </p:blipFill>
        <p:spPr>
          <a:xfrm>
            <a:off x="311700" y="1058300"/>
            <a:ext cx="8088125" cy="39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LRC-2014-775jd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3956" l="21507" r="0" t="9851"/>
          <a:stretch/>
        </p:blipFill>
        <p:spPr>
          <a:xfrm>
            <a:off x="578150" y="1017725"/>
            <a:ext cx="6422952" cy="39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SPK-2018-00792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765" l="0" r="0" t="9466"/>
          <a:stretch/>
        </p:blipFill>
        <p:spPr>
          <a:xfrm>
            <a:off x="174600" y="1065725"/>
            <a:ext cx="6580574" cy="32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4140" l="21439" r="0" t="10140"/>
          <a:stretch/>
        </p:blipFill>
        <p:spPr>
          <a:xfrm>
            <a:off x="6179600" y="3302625"/>
            <a:ext cx="2782373" cy="17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SWG-2009-00258-RCC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3948" l="0" r="0" t="9276"/>
          <a:stretch/>
        </p:blipFill>
        <p:spPr>
          <a:xfrm>
            <a:off x="396625" y="1095325"/>
            <a:ext cx="6792850" cy="331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NWW-2015-00498-BO1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3757" l="0" r="0" t="9271"/>
          <a:stretch/>
        </p:blipFill>
        <p:spPr>
          <a:xfrm>
            <a:off x="685250" y="1206325"/>
            <a:ext cx="6792850" cy="3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NWO-2017-01612-BIS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4154" l="0" r="0" t="9661"/>
          <a:stretch/>
        </p:blipFill>
        <p:spPr>
          <a:xfrm>
            <a:off x="147301" y="936350"/>
            <a:ext cx="5853974" cy="28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4">
            <a:alphaModFix/>
          </a:blip>
          <a:srcRect b="3598" l="21365" r="0" t="9490"/>
          <a:stretch/>
        </p:blipFill>
        <p:spPr>
          <a:xfrm>
            <a:off x="6001274" y="3189725"/>
            <a:ext cx="3142723" cy="195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LRC-2018-00860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4147" l="0" r="0" t="9272"/>
          <a:stretch/>
        </p:blipFill>
        <p:spPr>
          <a:xfrm>
            <a:off x="311700" y="1017725"/>
            <a:ext cx="8206526" cy="3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MVK-2018-00756-TB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4916" l="0" r="0" t="9275"/>
          <a:stretch/>
        </p:blipFill>
        <p:spPr>
          <a:xfrm>
            <a:off x="463225" y="1124900"/>
            <a:ext cx="6792850" cy="327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SAC-2017-01302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4145" l="0" r="0" t="9855"/>
          <a:stretch/>
        </p:blipFill>
        <p:spPr>
          <a:xfrm>
            <a:off x="426225" y="1017725"/>
            <a:ext cx="8114198" cy="39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NAE-2016-02635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4221" l="0" r="0" t="9978"/>
          <a:stretch/>
        </p:blipFill>
        <p:spPr>
          <a:xfrm>
            <a:off x="433650" y="1017725"/>
            <a:ext cx="8284402" cy="39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